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70" r:id="rId2"/>
    <p:sldId id="285" r:id="rId3"/>
    <p:sldId id="268" r:id="rId4"/>
    <p:sldId id="275" r:id="rId5"/>
    <p:sldId id="274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488" autoAdjust="0"/>
  </p:normalViewPr>
  <p:slideViewPr>
    <p:cSldViewPr snapToGrid="0" snapToObjects="1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9-413C-8461-5313FF15C8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99-413C-8461-5313FF15C8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99-413C-8461-5313FF15C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flowers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616" y="751286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383" y="2232306"/>
            <a:ext cx="8789234" cy="1220477"/>
          </a:xfrm>
        </p:spPr>
        <p:txBody>
          <a:bodyPr>
            <a:normAutofit/>
          </a:bodyPr>
          <a:lstStyle/>
          <a:p>
            <a:r>
              <a:rPr lang="en-US" dirty="0"/>
              <a:t>Review-</a:t>
            </a:r>
            <a:r>
              <a:rPr lang="en-US" dirty="0" err="1"/>
              <a:t>chan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064" y="4174435"/>
            <a:ext cx="8789234" cy="1669625"/>
          </a:xfrm>
        </p:spPr>
        <p:txBody>
          <a:bodyPr>
            <a:normAutofit/>
          </a:bodyPr>
          <a:lstStyle/>
          <a:p>
            <a:r>
              <a:rPr lang="ro-RO" altLang="ja-JP" dirty="0"/>
              <a:t>Realizat de</a:t>
            </a:r>
            <a:r>
              <a:rPr lang="en-US" altLang="ja-JP" dirty="0"/>
              <a:t>:</a:t>
            </a:r>
          </a:p>
          <a:p>
            <a:pPr algn="l"/>
            <a:r>
              <a:rPr lang="en-US" altLang="ja-JP" dirty="0"/>
              <a:t>P</a:t>
            </a:r>
            <a:r>
              <a:rPr lang="ro-RO" altLang="ja-JP" dirty="0"/>
              <a:t>ârvan Andrei Leonard			Cozmescu Daniel</a:t>
            </a:r>
          </a:p>
          <a:p>
            <a:pPr algn="l"/>
            <a:r>
              <a:rPr lang="ro-RO" altLang="ja-JP" dirty="0"/>
              <a:t>Cismaru Florin				Popovici Andreea	</a:t>
            </a:r>
          </a:p>
          <a:p>
            <a:pPr algn="l"/>
            <a:r>
              <a:rPr lang="ro-RO" altLang="ja-JP" dirty="0"/>
              <a:t>Botsch Ovidiu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dirty="0"/>
              <a:t>   Review-</a:t>
            </a:r>
            <a:r>
              <a:rPr lang="en-US" altLang="ja-JP" dirty="0" err="1"/>
              <a:t>chan</a:t>
            </a:r>
            <a:r>
              <a:rPr lang="en-US" altLang="ja-JP" dirty="0"/>
              <a:t> </a:t>
            </a:r>
            <a:r>
              <a:rPr lang="en-US" altLang="ja-JP" dirty="0" err="1"/>
              <a:t>este</a:t>
            </a:r>
            <a:r>
              <a:rPr lang="en-US" altLang="ja-JP" dirty="0"/>
              <a:t> un site</a:t>
            </a:r>
            <a:r>
              <a:rPr lang="ro-RO" altLang="ja-JP" dirty="0"/>
              <a:t> ce acceptă </a:t>
            </a:r>
            <a:r>
              <a:rPr lang="ro-RO" altLang="ja-JP" sz="1800" dirty="0"/>
              <a:t>ș</a:t>
            </a:r>
            <a:r>
              <a:rPr lang="ro-RO" altLang="ja-JP" sz="1600" dirty="0"/>
              <a:t>i oferă review-uri ale altor site-uri.</a:t>
            </a:r>
          </a:p>
          <a:p>
            <a:pPr marL="0" indent="0">
              <a:buNone/>
            </a:pPr>
            <a:r>
              <a:rPr lang="en-US" altLang="ja-JP" sz="1600" dirty="0"/>
              <a:t>   </a:t>
            </a:r>
            <a:r>
              <a:rPr lang="ro-RO" altLang="ja-JP" sz="1600" dirty="0"/>
              <a:t>Această platformă</a:t>
            </a:r>
            <a:r>
              <a:rPr lang="en-US" altLang="ja-JP" dirty="0"/>
              <a:t> a </a:t>
            </a:r>
            <a:r>
              <a:rPr lang="en-US" altLang="ja-JP" dirty="0" err="1"/>
              <a:t>fost</a:t>
            </a:r>
            <a:r>
              <a:rPr lang="en-US" altLang="ja-JP" dirty="0"/>
              <a:t> </a:t>
            </a:r>
            <a:r>
              <a:rPr lang="en-US" altLang="ja-JP" dirty="0" err="1"/>
              <a:t>conceput</a:t>
            </a:r>
            <a:r>
              <a:rPr lang="ro-RO" altLang="ja-JP" dirty="0"/>
              <a:t>ă</a:t>
            </a:r>
            <a:r>
              <a:rPr lang="en-US" altLang="ja-JP" dirty="0"/>
              <a:t> </a:t>
            </a:r>
            <a:r>
              <a:rPr lang="ro-RO" altLang="ja-JP" dirty="0"/>
              <a:t>pentru oameni, în ideea de a le oferi informa</a:t>
            </a:r>
            <a:r>
              <a:rPr lang="ro-RO" altLang="ja-JP" sz="1900" dirty="0"/>
              <a:t>ț</a:t>
            </a:r>
            <a:r>
              <a:rPr lang="ro-RO" altLang="ja-JP" dirty="0"/>
              <a:t>ii despre anumite site-uri care nu au încredere sau să le permită să împărtă</a:t>
            </a:r>
            <a:r>
              <a:rPr lang="ro-RO" altLang="ja-JP" sz="1700" dirty="0"/>
              <a:t>ș</a:t>
            </a:r>
            <a:r>
              <a:rPr lang="ro-RO" altLang="ja-JP" dirty="0"/>
              <a:t>ească experien</a:t>
            </a:r>
            <a:r>
              <a:rPr lang="ro-RO" altLang="ja-JP" sz="1700" dirty="0"/>
              <a:t>ț</a:t>
            </a:r>
            <a:r>
              <a:rPr lang="ro-RO" altLang="ja-JP" dirty="0"/>
              <a:t>a trăită. </a:t>
            </a:r>
            <a:r>
              <a:rPr lang="en-US" altLang="ja-JP" dirty="0"/>
              <a:t>	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</a:t>
            </a:r>
            <a:r>
              <a:rPr lang="en-US" dirty="0"/>
              <a:t> Site</a:t>
            </a:r>
          </a:p>
        </p:txBody>
      </p:sp>
      <p:pic>
        <p:nvPicPr>
          <p:cNvPr id="5" name="Picture Placeholder 4" descr="a woman walking on a bridge under trees with pink flowers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67125"/>
            <a:ext cx="4791636" cy="4912126"/>
          </a:xfrm>
        </p:spPr>
        <p:txBody>
          <a:bodyPr>
            <a:normAutofit/>
          </a:bodyPr>
          <a:lstStyle/>
          <a:p>
            <a:r>
              <a:rPr lang="ro-RO" dirty="0"/>
              <a:t>PHP</a:t>
            </a:r>
          </a:p>
          <a:p>
            <a:r>
              <a:rPr lang="ro-RO" dirty="0"/>
              <a:t>Apache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JavaScript</a:t>
            </a:r>
          </a:p>
          <a:p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folosite</a:t>
            </a:r>
            <a:endParaRPr lang="en-US" dirty="0"/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F9346-1279-4FD7-8564-123D5DF4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41" y="2091915"/>
            <a:ext cx="583801" cy="58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FCD42-0936-44D0-9190-E060E185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73" y="3100506"/>
            <a:ext cx="694539" cy="694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A5CF-B37F-4FF4-84FC-A2F2F2A4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18" y="2584206"/>
            <a:ext cx="970722" cy="51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4F05-20DF-4B7A-B0E1-A938170CE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537" y="1484407"/>
            <a:ext cx="899408" cy="8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/>
              <a:t>Aici</a:t>
            </a:r>
            <a:r>
              <a:rPr lang="en-US" altLang="ja-JP" dirty="0"/>
              <a:t> pun </a:t>
            </a:r>
            <a:r>
              <a:rPr lang="en-US" altLang="ja-JP" dirty="0" err="1"/>
              <a:t>schemele</a:t>
            </a:r>
            <a:r>
              <a:rPr lang="en-US" altLang="ja-JP" dirty="0"/>
              <a:t> </a:t>
            </a:r>
            <a:r>
              <a:rPr lang="en-US" altLang="ja-JP" dirty="0" err="1"/>
              <a:t>si</a:t>
            </a:r>
            <a:r>
              <a:rPr lang="en-US" altLang="ja-JP" dirty="0"/>
              <a:t> </a:t>
            </a:r>
            <a:r>
              <a:rPr lang="en-US" altLang="ja-JP" dirty="0" err="1"/>
              <a:t>pasii</a:t>
            </a:r>
            <a:r>
              <a:rPr lang="en-US" altLang="ja-JP" dirty="0"/>
              <a:t> de </a:t>
            </a:r>
            <a:r>
              <a:rPr lang="en-US" altLang="ja-JP" dirty="0" err="1"/>
              <a:t>parcurgere</a:t>
            </a:r>
            <a:r>
              <a:rPr lang="en-US" altLang="ja-JP" dirty="0"/>
              <a:t> </a:t>
            </a:r>
            <a:r>
              <a:rPr lang="en-US" altLang="ja-JP" dirty="0" err="1"/>
              <a:t>si</a:t>
            </a:r>
            <a:r>
              <a:rPr lang="en-US" altLang="ja-JP" dirty="0"/>
              <a:t> </a:t>
            </a:r>
            <a:r>
              <a:rPr lang="en-US" altLang="ja-JP" dirty="0" err="1"/>
              <a:t>utilizare</a:t>
            </a:r>
            <a:r>
              <a:rPr lang="en-US" altLang="ja-JP" dirty="0"/>
              <a:t> a </a:t>
            </a:r>
            <a:r>
              <a:rPr lang="en-US" altLang="ja-JP" dirty="0" err="1"/>
              <a:t>sitelului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Schemele</a:t>
            </a:r>
            <a:r>
              <a:rPr lang="en-US" dirty="0"/>
              <a:t> de </a:t>
            </a:r>
            <a:r>
              <a:rPr lang="en-US" dirty="0" err="1"/>
              <a:t>realizaree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Pasii</a:t>
            </a:r>
            <a:r>
              <a:rPr lang="en-US" dirty="0"/>
              <a:t> de </a:t>
            </a:r>
            <a:r>
              <a:rPr lang="en-US" dirty="0" err="1"/>
              <a:t>configurare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Rezultate</a:t>
            </a:r>
            <a:endParaRPr lang="en-US" dirty="0"/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1BE64ACB-4D4D-43F0-9377-531801F8E38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5830143"/>
              </p:ext>
            </p:extLst>
          </p:nvPr>
        </p:nvGraphicFramePr>
        <p:xfrm>
          <a:off x="838200" y="1672936"/>
          <a:ext cx="10525125" cy="450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170</TotalTime>
  <Words>173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 UI</vt:lpstr>
      <vt:lpstr>Arial</vt:lpstr>
      <vt:lpstr>Calibri</vt:lpstr>
      <vt:lpstr>Creative Gradient </vt:lpstr>
      <vt:lpstr>Review-chan</vt:lpstr>
      <vt:lpstr>Prezentare Site</vt:lpstr>
      <vt:lpstr>Tehnologii folosite</vt:lpstr>
      <vt:lpstr>Schemele de realizaree si</vt:lpstr>
      <vt:lpstr>Pasii de configurare</vt:lpstr>
      <vt:lpstr>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Review-chan</dc:title>
  <dc:creator>Andrei-Leonard Parvan</dc:creator>
  <cp:lastModifiedBy>Andrei-Leonard Parvan</cp:lastModifiedBy>
  <cp:revision>2</cp:revision>
  <dcterms:created xsi:type="dcterms:W3CDTF">2021-12-08T14:21:23Z</dcterms:created>
  <dcterms:modified xsi:type="dcterms:W3CDTF">2021-12-15T15:38:04Z</dcterms:modified>
</cp:coreProperties>
</file>